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474168-88A7-45A9-B8C2-49CA542F4459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EF8769-1D91-4F8C-A4A5-889EC0AF0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CA4C-546F-4AC7-8974-8C06B67D9192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AEA95-A36E-49BF-8E07-A2A12E1C9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7244-9970-46E5-A447-565383C407A3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0E25A-0824-4333-AE91-509D53B32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F103-7CA9-4BF7-BE8C-84B45361158C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2B95-4C89-448D-96A7-F42DCC271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CF4A-C441-4246-A346-7DF5C01E14E8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6E344A-08F9-4D7E-8944-6E1CD3C0C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41FB36-1DDF-4FE6-8E3A-E2EDC51A0604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DC97A-F673-4148-8509-AE131B913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865878-30BC-4AA6-92D9-845F8AFD86E5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EC79BD-7BF9-4EFE-9D78-A1DC4ED11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660C-8333-4C2B-8331-3405D2DADC72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BC50-2490-41DF-81A2-A68B33D87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4112-022B-45DF-9A81-C5D426BE9F24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9ABE99-6CDA-4238-A9DA-A1768A5BB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92C3-3B2E-4D88-9972-E7059A63421D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C196-B0A1-4F8F-916B-DACA29CEC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585E44-3CE3-4565-AA6A-83BF84709370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1677041-ED0C-4751-B878-DB95E7ED0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D8205B-5EEC-470B-A86D-49CA6E2B8655}" type="datetimeFigureOut">
              <a:rPr lang="en-US"/>
              <a:pPr>
                <a:defRPr/>
              </a:pPr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EA447-B4C5-4099-BAFB-FB16496F0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7" r:id="rId4"/>
    <p:sldLayoutId id="2147483788" r:id="rId5"/>
    <p:sldLayoutId id="2147483782" r:id="rId6"/>
    <p:sldLayoutId id="2147483789" r:id="rId7"/>
    <p:sldLayoutId id="2147483783" r:id="rId8"/>
    <p:sldLayoutId id="2147483790" r:id="rId9"/>
    <p:sldLayoutId id="2147483784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11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11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75000"/>
        <a:buFont typeface="Wingdings" pitchFamily="-11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65000"/>
        <a:buFont typeface="Wingdings" pitchFamily="-11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hp.radford.edu/~softeng07/rep/userHomepage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ford.edu/softeng07/contact.html" TargetMode="External"/><Relationship Id="rId2" Type="http://schemas.openxmlformats.org/officeDocument/2006/relationships/hyperlink" Target="http://www.radford.edu/softeng07/doc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991600" cy="205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Online Technical Report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Team Crash Course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Ryan Ashe, Eileen </a:t>
            </a:r>
            <a:r>
              <a:rPr lang="en-US" sz="2400" dirty="0" err="1" smtClean="0"/>
              <a:t>Balci</a:t>
            </a:r>
            <a:r>
              <a:rPr lang="en-US" sz="2400" dirty="0" smtClean="0"/>
              <a:t>, James Kirk, Taylor Paschal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057400" y="2971800"/>
            <a:ext cx="4852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69850" prstMaterial="metal">
              <a:bevelB w="12700" h="88900"/>
            </a:sp3d>
          </a:bodyPr>
          <a:lstStyle/>
          <a:p>
            <a:pPr>
              <a:defRPr/>
            </a:pPr>
            <a:r>
              <a:rPr lang="en-US" sz="72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System 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The system shall be able to have faculty authors submit technical reports that will be reviewed by other faculty members selected by the admin. </a:t>
            </a:r>
          </a:p>
          <a:p>
            <a:pPr eaLnBrk="1" hangingPunct="1"/>
            <a:r>
              <a:rPr lang="en-US" dirty="0" smtClean="0"/>
              <a:t>Approved technical reports will be stored in a repository that can be accessed and viewed by the public.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Iteration Overview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this iteration, we’re adding functionality to the reviewer, administrator, and the public repository.  </a:t>
            </a:r>
          </a:p>
          <a:p>
            <a:pPr lvl="1" eaLnBrk="1" hangingPunct="1"/>
            <a:r>
              <a:rPr lang="en-US" sz="2000" dirty="0" smtClean="0"/>
              <a:t>Administrators will be able to assign reviewers to specific reports.</a:t>
            </a:r>
          </a:p>
          <a:p>
            <a:pPr lvl="1" eaLnBrk="1" hangingPunct="1"/>
            <a:r>
              <a:rPr lang="en-US" sz="2000" dirty="0" smtClean="0"/>
              <a:t>These reviewers will be able to download these reports and submit a status of approved/denied along with their comments.</a:t>
            </a:r>
          </a:p>
          <a:p>
            <a:pPr lvl="1" eaLnBrk="1" hangingPunct="1"/>
            <a:r>
              <a:rPr lang="en-US" sz="2000" dirty="0" smtClean="0"/>
              <a:t>After reviewers submit their reviews, the administrator will be able to give a final approval/denial of the report.</a:t>
            </a:r>
          </a:p>
          <a:p>
            <a:pPr lvl="1" eaLnBrk="1" hangingPunct="1"/>
            <a:r>
              <a:rPr lang="en-US" sz="2000" dirty="0" smtClean="0"/>
              <a:t>Reports that are approved will be added to the publicly viewable repository.</a:t>
            </a:r>
          </a:p>
          <a:p>
            <a:pPr lvl="1" eaLnBrk="1" hangingPunct="1"/>
            <a:r>
              <a:rPr lang="en-US" sz="2000" dirty="0" smtClean="0"/>
              <a:t>The public repository will be able to be sorted by author, date, and title.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Overview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z="2400" dirty="0" smtClean="0"/>
              <a:t>Other administrator capabilities:</a:t>
            </a:r>
          </a:p>
          <a:p>
            <a:pPr lvl="1"/>
            <a:r>
              <a:rPr lang="en-US" sz="2000" dirty="0" smtClean="0"/>
              <a:t>The administrator will be able to execute free form SQL queries.</a:t>
            </a:r>
          </a:p>
          <a:p>
            <a:pPr lvl="1"/>
            <a:r>
              <a:rPr lang="en-US" sz="2000" dirty="0" smtClean="0"/>
              <a:t>Delete users and papers.</a:t>
            </a:r>
          </a:p>
          <a:p>
            <a:pPr lvl="1"/>
            <a:r>
              <a:rPr lang="en-US" sz="2000" dirty="0" smtClean="0"/>
              <a:t>Update the minimal requirements for a report’s approval.</a:t>
            </a:r>
          </a:p>
          <a:p>
            <a:pPr lvl="1"/>
            <a:r>
              <a:rPr lang="en-US" sz="2000" dirty="0" smtClean="0"/>
              <a:t>Approve the inclusion of a link to a published report outside of this system.</a:t>
            </a:r>
          </a:p>
          <a:p>
            <a:r>
              <a:rPr lang="en-US" sz="2300" dirty="0" smtClean="0"/>
              <a:t>Lastly, email notifications will be implemented to notify users of key occurrences in the report reviewing process.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Iteration Testing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500" dirty="0" smtClean="0"/>
              <a:t>The administrator’s ability to assign reviewers was tested.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The administrator selected a report and was given a list of possible reviewers (this list did not include the administrator or the author).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Reviewers were </a:t>
            </a:r>
            <a:r>
              <a:rPr lang="en-US" sz="3200" dirty="0" smtClean="0"/>
              <a:t>allowed to be selected and upon submitting this selection, these reviewers were stored in the database.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500" dirty="0" smtClean="0"/>
              <a:t>The report was then downloaded by only the selected reviewers, tested by approving and denying reports, and submitting comments.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500" dirty="0" smtClean="0"/>
              <a:t>The administrator then approved and denied reports, testing the storage of these reports in the database.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500" dirty="0" smtClean="0"/>
              <a:t>The repository was tested for its sorting capabilities.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en-US" sz="3500" dirty="0" smtClean="0"/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en-US" sz="35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5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5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DEMO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-112" charset="2"/>
              <a:buNone/>
            </a:pPr>
            <a:endParaRPr lang="en-US" sz="2400" smtClean="0">
              <a:hlinkClick r:id="rId2"/>
            </a:endParaRPr>
          </a:p>
          <a:p>
            <a:pPr algn="ctr" eaLnBrk="1" hangingPunct="1">
              <a:buFont typeface="Wingdings" pitchFamily="-112" charset="2"/>
              <a:buNone/>
            </a:pPr>
            <a:r>
              <a:rPr lang="en-US" sz="2400" smtClean="0"/>
              <a:t>Website Address</a:t>
            </a:r>
            <a:endParaRPr lang="en-US" sz="2400" smtClean="0">
              <a:hlinkClick r:id="rId2"/>
            </a:endParaRPr>
          </a:p>
          <a:p>
            <a:pPr algn="ctr" eaLnBrk="1" hangingPunct="1">
              <a:buFont typeface="Wingdings" pitchFamily="-112" charset="2"/>
              <a:buNone/>
            </a:pPr>
            <a:endParaRPr lang="en-US" sz="2400" smtClean="0">
              <a:hlinkClick r:id="rId2"/>
            </a:endParaRPr>
          </a:p>
          <a:p>
            <a:pPr algn="ctr" eaLnBrk="1" hangingPunct="1">
              <a:buFont typeface="Wingdings" pitchFamily="-112" charset="2"/>
              <a:buNone/>
            </a:pPr>
            <a:r>
              <a:rPr lang="en-US" sz="2400" smtClean="0">
                <a:hlinkClick r:id="rId2"/>
              </a:rPr>
              <a:t>https://php.radford.edu/~softeng07/rep/home.php</a:t>
            </a:r>
            <a:endParaRPr lang="en-US" sz="2400" smtClean="0"/>
          </a:p>
          <a:p>
            <a:pPr algn="ctr" eaLnBrk="1" hangingPunct="1">
              <a:buFont typeface="Wingdings" pitchFamily="-11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User Stories not Met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Free Form Query</a:t>
            </a:r>
          </a:p>
          <a:p>
            <a:pPr eaLnBrk="1" hangingPunct="1"/>
            <a:r>
              <a:rPr lang="en-US" dirty="0" smtClean="0"/>
              <a:t>Link for Reports Published Outside of Repository</a:t>
            </a:r>
          </a:p>
          <a:p>
            <a:pPr eaLnBrk="1" hangingPunct="1"/>
            <a:r>
              <a:rPr lang="en-US" dirty="0" smtClean="0"/>
              <a:t>Specifying </a:t>
            </a:r>
            <a:r>
              <a:rPr lang="en-US" dirty="0" smtClean="0"/>
              <a:t>Co-authors</a:t>
            </a:r>
            <a:endParaRPr lang="en-US" dirty="0" smtClean="0"/>
          </a:p>
          <a:p>
            <a:pPr eaLnBrk="1" hangingPunct="1"/>
            <a:r>
              <a:rPr lang="en-US" dirty="0" smtClean="0"/>
              <a:t>Email Notifications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User Acceptance Testing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-112" charset="2"/>
              <a:buNone/>
            </a:pPr>
            <a:r>
              <a:rPr lang="en-US" dirty="0" smtClean="0"/>
              <a:t>Please go to:</a:t>
            </a:r>
          </a:p>
          <a:p>
            <a:pPr algn="ctr" eaLnBrk="1" hangingPunct="1">
              <a:buFont typeface="Wingdings" pitchFamily="-112" charset="2"/>
              <a:buNone/>
            </a:pPr>
            <a:r>
              <a:rPr lang="en-US" dirty="0" smtClean="0">
                <a:hlinkClick r:id="rId2"/>
              </a:rPr>
              <a:t>http://www.radford.edu/softeng07/docs.html</a:t>
            </a:r>
            <a:endParaRPr lang="en-US" dirty="0" smtClean="0"/>
          </a:p>
          <a:p>
            <a:pPr algn="ctr" eaLnBrk="1" hangingPunct="1">
              <a:buFont typeface="Wingdings" pitchFamily="-112" charset="2"/>
              <a:buNone/>
            </a:pPr>
            <a:r>
              <a:rPr lang="en-US" dirty="0" smtClean="0"/>
              <a:t>Download the document CustAccptTests-Phase3.doc</a:t>
            </a:r>
          </a:p>
          <a:p>
            <a:pPr algn="ctr" eaLnBrk="1" hangingPunct="1">
              <a:buFont typeface="Wingdings" pitchFamily="-112" charset="2"/>
              <a:buNone/>
            </a:pPr>
            <a:endParaRPr lang="en-US" sz="2400" dirty="0" smtClean="0"/>
          </a:p>
          <a:p>
            <a:pPr algn="ctr" eaLnBrk="1" hangingPunct="1">
              <a:buFont typeface="Wingdings" pitchFamily="-112" charset="2"/>
              <a:buNone/>
            </a:pPr>
            <a:r>
              <a:rPr lang="en-US" sz="2400" dirty="0" smtClean="0"/>
              <a:t>Here you will have a list of tests you can perform and validate If you have any questions you can email the team</a:t>
            </a:r>
          </a:p>
          <a:p>
            <a:pPr algn="ctr" eaLnBrk="1" hangingPunct="1">
              <a:buFont typeface="Wingdings" pitchFamily="-112" charset="2"/>
              <a:buNone/>
            </a:pPr>
            <a:r>
              <a:rPr lang="en-US" sz="2400" dirty="0" smtClean="0">
                <a:hlinkClick r:id="rId3"/>
              </a:rPr>
              <a:t>http://www.radford.edu/softeng07/contact.html</a:t>
            </a:r>
            <a:endParaRPr lang="en-US" sz="2400" dirty="0" smtClean="0"/>
          </a:p>
          <a:p>
            <a:pPr algn="ctr" eaLnBrk="1" hangingPunct="1">
              <a:buFont typeface="Wingdings" pitchFamily="-11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Some Stuff Coming Up For Phase 4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meeting with the ITEC Department is being scheduled to get feedback from a majority of the stakeholders of this system.</a:t>
            </a:r>
          </a:p>
          <a:p>
            <a:pPr eaLnBrk="1" hangingPunct="1"/>
            <a:r>
              <a:rPr lang="en-US" sz="2000" dirty="0" smtClean="0"/>
              <a:t>Ideas from this meeting will be analyzed and incorporated into the future plans of the system.</a:t>
            </a:r>
          </a:p>
          <a:p>
            <a:pPr eaLnBrk="1" hangingPunct="1"/>
            <a:r>
              <a:rPr lang="en-US" sz="2000" dirty="0" smtClean="0"/>
              <a:t>User stories that were not met during this iteration will be included in the upcoming phase.</a:t>
            </a:r>
          </a:p>
          <a:p>
            <a:pPr eaLnBrk="1" hangingPunct="1"/>
            <a:r>
              <a:rPr lang="en-US" sz="2000" dirty="0" smtClean="0"/>
              <a:t>A separate repository for published papers will be developed to replace the current action after a link is approved by </a:t>
            </a:r>
            <a:r>
              <a:rPr lang="en-US" sz="2000" smtClean="0"/>
              <a:t>an administrator.</a:t>
            </a:r>
            <a:endParaRPr lang="en-US" sz="20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030&quot;&gt;&lt;property id=&quot;20148&quot; value=&quot;5&quot;/&gt;&lt;property id=&quot;20300&quot; value=&quot;Slide 1 - &amp;quot;Online Technical Report System&amp;quot;&quot;/&gt;&lt;property id=&quot;20307&quot; value=&quot;256&quot;/&gt;&lt;/object&gt;&lt;object type=&quot;3&quot; unique_id=&quot;10031&quot;&gt;&lt;property id=&quot;20148&quot; value=&quot;5&quot;/&gt;&lt;property id=&quot;20300&quot; value=&quot;Slide 2 - &amp;quot;System Overview&amp;quot;&quot;/&gt;&lt;property id=&quot;20307&quot; value=&quot;257&quot;/&gt;&lt;/object&gt;&lt;object type=&quot;3&quot; unique_id=&quot;10032&quot;&gt;&lt;property id=&quot;20148&quot; value=&quot;5&quot;/&gt;&lt;property id=&quot;20300&quot; value=&quot;Slide 3 - &amp;quot;Iteration Overview&amp;quot;&quot;/&gt;&lt;property id=&quot;20307&quot; value=&quot;258&quot;/&gt;&lt;/object&gt;&lt;object type=&quot;3&quot; unique_id=&quot;10033&quot;&gt;&lt;property id=&quot;20148&quot; value=&quot;5&quot;/&gt;&lt;property id=&quot;20300&quot; value=&quot;Slide 5 - &amp;quot;Iteration Testing Overview&amp;quot;&quot;/&gt;&lt;property id=&quot;20307&quot; value=&quot;259&quot;/&gt;&lt;/object&gt;&lt;object type=&quot;3&quot; unique_id=&quot;10034&quot;&gt;&lt;property id=&quot;20148&quot; value=&quot;5&quot;/&gt;&lt;property id=&quot;20300&quot; value=&quot;Slide 6 - &amp;quot;DEMO&amp;quot;&quot;/&gt;&lt;property id=&quot;20307&quot; value=&quot;260&quot;/&gt;&lt;/object&gt;&lt;object type=&quot;3&quot; unique_id=&quot;10035&quot;&gt;&lt;property id=&quot;20148&quot; value=&quot;5&quot;/&gt;&lt;property id=&quot;20300&quot; value=&quot;Slide 7 - &amp;quot;User Stories not Met&amp;quot;&quot;/&gt;&lt;property id=&quot;20307&quot; value=&quot;261&quot;/&gt;&lt;/object&gt;&lt;object type=&quot;3&quot; unique_id=&quot;10036&quot;&gt;&lt;property id=&quot;20148&quot; value=&quot;5&quot;/&gt;&lt;property id=&quot;20300&quot; value=&quot;Slide 8 - &amp;quot;User Acceptance Testing&amp;quot;&quot;/&gt;&lt;property id=&quot;20307&quot; value=&quot;262&quot;/&gt;&lt;/object&gt;&lt;object type=&quot;3&quot; unique_id=&quot;10037&quot;&gt;&lt;property id=&quot;20148&quot; value=&quot;5&quot;/&gt;&lt;property id=&quot;20300&quot; value=&quot;Slide 9 - &amp;quot;Some Stuff Coming Up For Phase 4&amp;quot;&quot;/&gt;&lt;property id=&quot;20307&quot; value=&quot;263&quot;/&gt;&lt;/object&gt;&lt;object type=&quot;3&quot; unique_id=&quot;10058&quot;&gt;&lt;property id=&quot;20148&quot; value=&quot;5&quot;/&gt;&lt;property id=&quot;20300&quot; value=&quot;Slide 10&quot;/&gt;&lt;property id=&quot;20307&quot; value=&quot;264&quot;/&gt;&lt;/object&gt;&lt;object type=&quot;3&quot; unique_id=&quot;10280&quot;&gt;&lt;property id=&quot;20148&quot; value=&quot;5&quot;/&gt;&lt;property id=&quot;20300&quot; value=&quot;Slide 4 - &amp;quot;Iteration Overview (cont.)&amp;quot;&quot;/&gt;&lt;property id=&quot;20307&quot; value=&quot;265&quot;/&gt;&lt;/object&gt;&lt;/object&gt;&lt;object type=&quot;8&quot; unique_id=&quot;10047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494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Online Technical Report System</vt:lpstr>
      <vt:lpstr>System Overview</vt:lpstr>
      <vt:lpstr>Iteration Overview</vt:lpstr>
      <vt:lpstr>Iteration Overview (cont.)</vt:lpstr>
      <vt:lpstr>Iteration Testing Overview</vt:lpstr>
      <vt:lpstr>DEMO</vt:lpstr>
      <vt:lpstr>User Stories not Met</vt:lpstr>
      <vt:lpstr>User Acceptance Testing</vt:lpstr>
      <vt:lpstr>Some Stuff Coming Up For Phase 4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Technical Report System</dc:title>
  <dc:creator>Eileen Balci</dc:creator>
  <cp:lastModifiedBy>Radford University</cp:lastModifiedBy>
  <cp:revision>67</cp:revision>
  <dcterms:created xsi:type="dcterms:W3CDTF">2009-12-09T22:55:54Z</dcterms:created>
  <dcterms:modified xsi:type="dcterms:W3CDTF">2010-03-04T20:29:25Z</dcterms:modified>
</cp:coreProperties>
</file>